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6C9CE5-8F0E-4C46-92B5-F90A8B552127}" v="312" dt="2021-03-23T06:07:58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4B6295-4F4E-46CE-9D1F-723193F600CA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E51C2A-A784-4B53-BA16-AA7048936D6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itsi.kmz-emmendingen.de/KBSElternabendAESFehrenbach" TargetMode="External"/><Relationship Id="rId2" Type="http://schemas.openxmlformats.org/officeDocument/2006/relationships/hyperlink" Target="https://jitsi.kmz-emmendingen.de/KBSWKCHLerngruppe6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Alltagskultur, Ernährung, Soziales </a:t>
            </a:r>
          </a:p>
        </p:txBody>
      </p:sp>
      <p:pic>
        <p:nvPicPr>
          <p:cNvPr id="1026" name="Picture 2" descr="C:\Users\ursula\Dropbox\Schule U.Fehrenbach\AES\A_Inhaltsverzeichnisse_Vorlagen\AESLOGO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4020466" cy="487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Alltagskultur, Ernährung, Soziales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Themen des Fachs orientieren </a:t>
            </a:r>
          </a:p>
          <a:p>
            <a:pPr>
              <a:buNone/>
            </a:pPr>
            <a:r>
              <a:rPr lang="de-DE" dirty="0"/>
              <a:t>	sich am Alltag, an den Erfahrungen </a:t>
            </a:r>
          </a:p>
          <a:p>
            <a:pPr>
              <a:buNone/>
            </a:pPr>
            <a:r>
              <a:rPr lang="de-DE" dirty="0"/>
              <a:t>	und Interessen der Schüler*innen.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Die Schüler</a:t>
            </a:r>
            <a:r>
              <a:rPr lang="de-DE"/>
              <a:t>*innen unternehmen </a:t>
            </a:r>
            <a:r>
              <a:rPr lang="de-DE" dirty="0"/>
              <a:t>Lerngänge und gewinnen vielfältige Einblicke und Erfahrungen.</a:t>
            </a:r>
          </a:p>
          <a:p>
            <a:endParaRPr lang="de-DE" dirty="0"/>
          </a:p>
          <a:p>
            <a:r>
              <a:rPr lang="de-DE" dirty="0"/>
              <a:t>Sie erhalten Impulse für ihre spätere berufliche Orientierung.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Themenbereiche sind z.B.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e-DE" dirty="0"/>
          </a:p>
          <a:p>
            <a:r>
              <a:rPr lang="de-DE" dirty="0"/>
              <a:t>Ernährung und Nahrungszubereitung </a:t>
            </a:r>
          </a:p>
          <a:p>
            <a:r>
              <a:rPr lang="de-DE" dirty="0"/>
              <a:t>Sich wohlfühlen - Gesundheit</a:t>
            </a:r>
          </a:p>
          <a:p>
            <a:r>
              <a:rPr lang="de-DE" dirty="0"/>
              <a:t>Für andere etwas tun</a:t>
            </a:r>
          </a:p>
          <a:p>
            <a:r>
              <a:rPr lang="de-DE" dirty="0"/>
              <a:t>Global denken - lokal handeln</a:t>
            </a:r>
          </a:p>
          <a:p>
            <a:r>
              <a:rPr lang="de-DE" dirty="0"/>
              <a:t>Lebensstil und Konsum</a:t>
            </a:r>
          </a:p>
          <a:p>
            <a:r>
              <a:rPr lang="de-DE" dirty="0"/>
              <a:t>Mode </a:t>
            </a:r>
            <a:r>
              <a:rPr lang="de-DE"/>
              <a:t>und Trends</a:t>
            </a:r>
            <a:endParaRPr lang="de-DE" dirty="0"/>
          </a:p>
          <a:p>
            <a:r>
              <a:rPr lang="de-DE" dirty="0"/>
              <a:t>Arbeit und Freizeit</a:t>
            </a:r>
          </a:p>
          <a:p>
            <a:r>
              <a:rPr lang="de-DE" dirty="0"/>
              <a:t>Alt und jung - zusammen leben </a:t>
            </a:r>
          </a:p>
          <a:p>
            <a:r>
              <a:rPr lang="de-DE" dirty="0"/>
              <a:t>Fit im Alltag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Der Unterricht ist sehr stark handlungs- </a:t>
            </a:r>
          </a:p>
          <a:p>
            <a:pPr>
              <a:buNone/>
            </a:pPr>
            <a:r>
              <a:rPr lang="de-DE" dirty="0"/>
              <a:t>und projektorientiert. </a:t>
            </a:r>
          </a:p>
        </p:txBody>
      </p:sp>
      <p:pic>
        <p:nvPicPr>
          <p:cNvPr id="2050" name="Picture 2" descr="C:\Users\ursula\AppData\Local\Microsoft\Windows\Temporary Internet Files\Content.IE5\7NCTDPD8\oxidativer-stress-gesunde-nahrung-frisches-obst-gem%C3%BC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48680"/>
            <a:ext cx="2033196" cy="1353527"/>
          </a:xfrm>
          <a:prstGeom prst="rect">
            <a:avLst/>
          </a:prstGeom>
          <a:noFill/>
        </p:spPr>
      </p:pic>
      <p:pic>
        <p:nvPicPr>
          <p:cNvPr id="2051" name="Picture 3" descr="C:\Users\ursula\AppData\Local\Microsoft\Windows\Temporary Internet Files\Content.IE5\6Z1UFWKN\Singer_Tradition_225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204864"/>
            <a:ext cx="1979727" cy="1313819"/>
          </a:xfrm>
          <a:prstGeom prst="rect">
            <a:avLst/>
          </a:prstGeom>
          <a:noFill/>
        </p:spPr>
      </p:pic>
      <p:pic>
        <p:nvPicPr>
          <p:cNvPr id="2052" name="Picture 4" descr="C:\Users\ursula\AppData\Local\Microsoft\Windows\Temporary Internet Files\Content.IE5\7NCTDPD8\vegane-kleidung-vegane-mode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3717032"/>
            <a:ext cx="1068089" cy="1380887"/>
          </a:xfrm>
          <a:prstGeom prst="rect">
            <a:avLst/>
          </a:prstGeom>
          <a:noFill/>
        </p:spPr>
      </p:pic>
      <p:pic>
        <p:nvPicPr>
          <p:cNvPr id="2053" name="Picture 5" descr="C:\Users\ursula\AppData\Local\Microsoft\Windows\Temporary Internet Files\Content.IE5\6Z1UFWKN\Fotolia_21485138_L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5373216"/>
            <a:ext cx="1728192" cy="1152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Berufsmöglichkeiten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in den Bereichen</a:t>
            </a:r>
          </a:p>
          <a:p>
            <a:r>
              <a:rPr lang="de-DE" dirty="0"/>
              <a:t>Hotelfach</a:t>
            </a:r>
          </a:p>
          <a:p>
            <a:r>
              <a:rPr lang="de-DE" dirty="0"/>
              <a:t>Gastronomie</a:t>
            </a:r>
          </a:p>
          <a:p>
            <a:r>
              <a:rPr lang="de-DE" dirty="0"/>
              <a:t>Medizin</a:t>
            </a:r>
          </a:p>
          <a:p>
            <a:r>
              <a:rPr lang="de-DE" dirty="0"/>
              <a:t>Gesundheitswesen</a:t>
            </a:r>
          </a:p>
          <a:p>
            <a:r>
              <a:rPr lang="de-DE" dirty="0"/>
              <a:t>Lebensmittelhandwerk</a:t>
            </a:r>
          </a:p>
          <a:p>
            <a:r>
              <a:rPr lang="de-DE" dirty="0"/>
              <a:t>Bildung und Erziehung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/>
              <a:t>Vielen Dank für Ihre Aufmerksamkeit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1800" b="1" u="sng" dirty="0"/>
              <a:t>Fragen?</a:t>
            </a:r>
          </a:p>
          <a:p>
            <a:r>
              <a:rPr lang="de-DE" sz="1800" b="1" dirty="0"/>
              <a:t>Mittwoch, 24.3.2021 </a:t>
            </a:r>
          </a:p>
          <a:p>
            <a:r>
              <a:rPr lang="de-DE" sz="1800" b="1" dirty="0"/>
              <a:t>19.00-19.45 Uhr</a:t>
            </a:r>
            <a:endParaRPr lang="de-DE" sz="1800" dirty="0">
              <a:hlinkClick r:id="rId2"/>
            </a:endParaRPr>
          </a:p>
          <a:p>
            <a:pPr marL="0" indent="0">
              <a:buNone/>
            </a:pPr>
            <a:endParaRPr lang="de-DE" sz="1800" dirty="0">
              <a:hlinkClick r:id="rId3"/>
            </a:endParaRPr>
          </a:p>
          <a:p>
            <a:pPr marL="0" indent="0">
              <a:buNone/>
            </a:pPr>
            <a:r>
              <a:rPr lang="de-DE" sz="1800" dirty="0">
                <a:hlinkClick r:id="rId3"/>
              </a:rPr>
              <a:t>https://jitsi.kmz-emmendingen.de/KBSElternabendAESFehrenbach</a:t>
            </a:r>
            <a:endParaRPr lang="de-DE" sz="18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400" dirty="0"/>
              <a:t>Viel Erfolg bei der Wahl </a:t>
            </a:r>
            <a:r>
              <a:rPr lang="de-DE" sz="4400" dirty="0">
                <a:sym typeface="Wingdings"/>
              </a:rPr>
              <a:t>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98045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143</Words>
  <Application>Microsoft Office PowerPoint</Application>
  <PresentationFormat>Bildschirmpräsentation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Nereus</vt:lpstr>
      <vt:lpstr>Alltagskultur, Ernährung, Soziales </vt:lpstr>
      <vt:lpstr>Alltagskultur, Ernährung, Soziales </vt:lpstr>
      <vt:lpstr>Themenbereiche sind z.B. </vt:lpstr>
      <vt:lpstr>Berufsmöglichkeiten</vt:lpstr>
      <vt:lpstr>Vielen Dank für Ihre Aufmerksamkeit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Alltagskultur, Ernährung, Soziales</dc:title>
  <dc:creator>ursula</dc:creator>
  <cp:lastModifiedBy>Brunhilde Böhler</cp:lastModifiedBy>
  <cp:revision>9</cp:revision>
  <dcterms:created xsi:type="dcterms:W3CDTF">2018-04-24T19:52:12Z</dcterms:created>
  <dcterms:modified xsi:type="dcterms:W3CDTF">2021-03-23T11:41:44Z</dcterms:modified>
</cp:coreProperties>
</file>